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75951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Creating an Electronics Store: Gadget Galaxy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75916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Discover how to build Gadget Galaxy, an innovative ecommerce store powered by Next.js, Sanity.io, Stripe, and deployed on Vercel.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37676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THANKS</a:t>
            </a:r>
            <a:endParaRPr lang="en-US" sz="4374" dirty="0"/>
          </a:p>
        </p:txBody>
      </p:sp>
      <p:pic>
        <p:nvPicPr>
          <p:cNvPr id="5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383274"/>
            <a:ext cx="74371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Designing the User Interface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410903"/>
            <a:ext cx="3370064" cy="2435304"/>
          </a:xfrm>
          <a:prstGeom prst="roundRect">
            <a:avLst>
              <a:gd name="adj" fmla="val 5474"/>
            </a:avLst>
          </a:prstGeom>
          <a:solidFill>
            <a:srgbClr val="161B23"/>
          </a:solidFill>
          <a:ln/>
        </p:spPr>
      </p:sp>
      <p:sp>
        <p:nvSpPr>
          <p:cNvPr id="8" name="Text 5"/>
          <p:cNvSpPr/>
          <p:nvPr/>
        </p:nvSpPr>
        <p:spPr>
          <a:xfrm>
            <a:off x="2260163" y="363307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Wireframing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260163" y="4202430"/>
            <a:ext cx="292572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intuitive layouts and navigation structures that facilitate an exceptional shopping experience.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3410903"/>
            <a:ext cx="3370064" cy="2435304"/>
          </a:xfrm>
          <a:prstGeom prst="roundRect">
            <a:avLst>
              <a:gd name="adj" fmla="val 5474"/>
            </a:avLst>
          </a:prstGeom>
          <a:solidFill>
            <a:srgbClr val="161B23"/>
          </a:solidFill>
          <a:ln/>
        </p:spPr>
      </p:sp>
      <p:sp>
        <p:nvSpPr>
          <p:cNvPr id="11" name="Text 8"/>
          <p:cNvSpPr/>
          <p:nvPr/>
        </p:nvSpPr>
        <p:spPr>
          <a:xfrm>
            <a:off x="5852398" y="3633073"/>
            <a:ext cx="24765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Responsive Design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852398" y="4202430"/>
            <a:ext cx="292572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 Gadget Galaxy looks stunning and functions flawlessly on any device or screen size.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3410903"/>
            <a:ext cx="3370064" cy="2435304"/>
          </a:xfrm>
          <a:prstGeom prst="roundRect">
            <a:avLst>
              <a:gd name="adj" fmla="val 5474"/>
            </a:avLst>
          </a:prstGeom>
          <a:solidFill>
            <a:srgbClr val="161B23"/>
          </a:solidFill>
          <a:ln/>
        </p:spPr>
      </p:sp>
      <p:sp>
        <p:nvSpPr>
          <p:cNvPr id="14" name="Text 11"/>
          <p:cNvSpPr/>
          <p:nvPr/>
        </p:nvSpPr>
        <p:spPr>
          <a:xfrm>
            <a:off x="9444633" y="363307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Visual Branding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444633" y="4202430"/>
            <a:ext cx="292572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Craft a stylish and consistent visual identity that resonates with tech-savvy customers.</a:t>
            </a:r>
            <a:endParaRPr lang="en-US" sz="1750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714262"/>
            <a:ext cx="46710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Technology Stack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991803"/>
            <a:ext cx="3156347" cy="165211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893826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powerful and flexible JavaScript framework for building high-performance web applications.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3932" y="2991803"/>
            <a:ext cx="3156347" cy="157817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743932" y="4819888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secure and reliable payment processing platform, ensuring smooth transactions for Gadget Galaxy customers.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9449872" y="2964061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endParaRPr lang="en-US" sz="2624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9872" y="3630454"/>
            <a:ext cx="3156347" cy="63758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449872" y="4517946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headless CMS that allows for efficient content management and seamless integration with Next.js.</a:t>
            </a:r>
            <a:endParaRPr lang="en-US" sz="1750" dirty="0"/>
          </a:p>
        </p:txBody>
      </p:sp>
      <p:pic>
        <p:nvPicPr>
          <p:cNvPr id="12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365296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Next.js: Powering Our E-Commerce Website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087297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Next.js is our go-to framework for building fast, scalable, and SEO-friendly e-commerce websites. With its server-side rendering capabilities, we deliver a seamless shopping experience to our customers. The flexibility and performance of Next.js enable us to create highly interactive and dynamic product pages, ensuring a delightful shopping journey for every visitor.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04536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Implementing Stripe for Payment Processing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878455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193030"/>
            <a:ext cx="26822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Secure Transactions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762387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 customers to purchase products using Stripe's secure and reliable payment gateway.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2878455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5193149"/>
            <a:ext cx="24841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Payment Handling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762506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Effortlessly process transactions, handle refunds, and manage customer payment details.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878455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51931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Security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762506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Utilize Stripe's robust encryption and fraud detection mechanisms to safeguard sensitive information.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007150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Integrating Sanity.io for Content Management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7293054" y="2840236"/>
            <a:ext cx="44410" cy="4382095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6" name="Shape 4"/>
          <p:cNvSpPr/>
          <p:nvPr/>
        </p:nvSpPr>
        <p:spPr>
          <a:xfrm>
            <a:off x="7565172" y="3241536"/>
            <a:ext cx="777597" cy="44410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7" name="Shape 5"/>
          <p:cNvSpPr/>
          <p:nvPr/>
        </p:nvSpPr>
        <p:spPr>
          <a:xfrm>
            <a:off x="7065228" y="301382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161B23"/>
          </a:solidFill>
          <a:ln/>
        </p:spPr>
      </p:sp>
      <p:sp>
        <p:nvSpPr>
          <p:cNvPr id="8" name="Text 6"/>
          <p:cNvSpPr/>
          <p:nvPr/>
        </p:nvSpPr>
        <p:spPr>
          <a:xfrm>
            <a:off x="7246560" y="3055501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8537258" y="306240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Modeling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8537258" y="3631763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 a flexible content schema to organize product information, blog posts, and other site content.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6287631" y="4352389"/>
            <a:ext cx="777597" cy="44410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28" y="412468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161B23"/>
          </a:solidFill>
          <a:ln/>
        </p:spPr>
      </p:sp>
      <p:sp>
        <p:nvSpPr>
          <p:cNvPr id="13" name="Text 11"/>
          <p:cNvSpPr/>
          <p:nvPr/>
        </p:nvSpPr>
        <p:spPr>
          <a:xfrm>
            <a:off x="7223700" y="4166354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3871198" y="417326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Content Creation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037993" y="4742617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and manage products, blog articles, and other content using the Sanity.io CMS.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65172" y="5543610"/>
            <a:ext cx="777597" cy="44410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228" y="531590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161B23"/>
          </a:solidFill>
          <a:ln/>
        </p:spPr>
      </p:sp>
      <p:sp>
        <p:nvSpPr>
          <p:cNvPr id="18" name="Text 16"/>
          <p:cNvSpPr/>
          <p:nvPr/>
        </p:nvSpPr>
        <p:spPr>
          <a:xfrm>
            <a:off x="7223700" y="5357574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537258" y="536448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API Integration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537258" y="5933837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Connect Next.js and Sanity.io to fetch and display content dynamically across the Gadget Galaxy site.</a:t>
            </a:r>
            <a:endParaRPr lang="en-US" sz="1750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261348"/>
            <a:ext cx="76657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Deploying the Store on Vercel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246257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161B23"/>
          </a:solidFill>
          <a:ln/>
        </p:spPr>
      </p:sp>
      <p:sp>
        <p:nvSpPr>
          <p:cNvPr id="7" name="Text 4"/>
          <p:cNvSpPr/>
          <p:nvPr/>
        </p:nvSpPr>
        <p:spPr>
          <a:xfrm>
            <a:off x="1014532" y="2504242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2538889"/>
            <a:ext cx="29337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One-Click Deployment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108246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Effortlessly deploy the Gadget Galaxy store on the Vercel platform with just a few clicks.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33199" y="385941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161B23"/>
          </a:solidFill>
          <a:ln/>
        </p:spPr>
      </p:sp>
      <p:sp>
        <p:nvSpPr>
          <p:cNvPr id="11" name="Text 8"/>
          <p:cNvSpPr/>
          <p:nvPr/>
        </p:nvSpPr>
        <p:spPr>
          <a:xfrm>
            <a:off x="991672" y="3901083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1555313" y="3935730"/>
            <a:ext cx="2423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Simplified Scaling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1555313" y="450508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Seamlessly scale the store as the customer base grows, without worrying about infrastructure management.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611654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161B23"/>
          </a:solidFill>
          <a:ln/>
        </p:spPr>
      </p:sp>
      <p:sp>
        <p:nvSpPr>
          <p:cNvPr id="15" name="Text 12"/>
          <p:cNvSpPr/>
          <p:nvPr/>
        </p:nvSpPr>
        <p:spPr>
          <a:xfrm>
            <a:off x="991672" y="5653326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687973"/>
            <a:ext cx="26974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Fast Loading Speeds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625733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Benefit from Vercel's global CDN to ensure lightning-fast page load times for a smooth user experience.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Testing and Launching the Gadget Galaxy Store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Thoroughly test the website's functionality, usability, and performance before the highly anticipated launch. Prepare for success!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459712"/>
            <a:ext cx="48463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GROUP MEMBERS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59842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PC 23 DEVANSHU SURANA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420374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PC 26 PRANAV PISAL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480905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PC 30 ABHILASH KASHID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037993" y="541436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PC 32 PRACHITI KULKARNI</a:t>
            </a:r>
            <a:endParaRPr lang="en-US" sz="1750" dirty="0"/>
          </a:p>
        </p:txBody>
      </p:sp>
      <p:pic>
        <p:nvPicPr>
          <p:cNvPr id="9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2023-12-06T15:01:21Z</dcterms:created>
  <dcterms:modified xsi:type="dcterms:W3CDTF">2023-12-06T15:01:21Z</dcterms:modified>
</cp:coreProperties>
</file>